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96333" indent="-296333" defTabSz="584200">
              <a:spcBef>
                <a:spcPts val="42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algn="ctr" defTabSz="5842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8140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6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4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C70-7F38-414E-B4F7-3B0E5BF4FA24}" type="datetimeFigureOut">
              <a:rPr lang="en-US" smtClean="0"/>
              <a:t>19-06-09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B11F-3521-F745-B60C-C4CEAC9F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AW-slid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W-slid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AW-slid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8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495204" y="4314597"/>
            <a:ext cx="3101187" cy="155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300"/>
              </a:spcBef>
              <a:defRPr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>
                <a:latin typeface="+mj-lt"/>
                <a:ea typeface="+mj-ea"/>
                <a:cs typeface="+mj-cs"/>
                <a:sym typeface="Helvetica"/>
              </a:rPr>
              <a:t>Presented by: </a:t>
            </a:r>
            <a:br>
              <a:rPr dirty="0">
                <a:latin typeface="+mj-lt"/>
                <a:ea typeface="+mj-ea"/>
                <a:cs typeface="+mj-cs"/>
                <a:sym typeface="Helvetica"/>
              </a:rPr>
            </a:br>
            <a:r>
              <a:rPr dirty="0">
                <a:latin typeface="+mj-lt"/>
                <a:ea typeface="+mj-ea"/>
                <a:cs typeface="+mj-cs"/>
                <a:sym typeface="Helvetica"/>
              </a:rPr>
              <a:t>Colin Milner, CEO, </a:t>
            </a:r>
            <a:br>
              <a:rPr dirty="0">
                <a:latin typeface="+mj-lt"/>
                <a:ea typeface="+mj-ea"/>
                <a:cs typeface="+mj-cs"/>
                <a:sym typeface="Helvetica"/>
              </a:rPr>
            </a:br>
            <a:r>
              <a:rPr dirty="0">
                <a:latin typeface="+mj-lt"/>
                <a:ea typeface="+mj-ea"/>
                <a:cs typeface="+mj-cs"/>
                <a:sym typeface="Helvetica"/>
              </a:rPr>
              <a:t>International Council on Active Aging</a:t>
            </a:r>
          </a:p>
        </p:txBody>
      </p:sp>
      <p:pic>
        <p:nvPicPr>
          <p:cNvPr id="5" name="Picture 4" descr="AAW-sl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3575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ICAA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milner</dc:creator>
  <cp:lastModifiedBy>colin milner</cp:lastModifiedBy>
  <cp:revision>3</cp:revision>
  <dcterms:created xsi:type="dcterms:W3CDTF">2019-06-09T20:18:55Z</dcterms:created>
  <dcterms:modified xsi:type="dcterms:W3CDTF">2019-06-09T20:21:00Z</dcterms:modified>
</cp:coreProperties>
</file>